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0" r:id="rId3"/>
    <p:sldId id="281" r:id="rId4"/>
    <p:sldId id="279" r:id="rId5"/>
    <p:sldId id="287" r:id="rId6"/>
    <p:sldId id="278" r:id="rId7"/>
    <p:sldId id="277" r:id="rId8"/>
    <p:sldId id="283" r:id="rId9"/>
    <p:sldId id="284" r:id="rId10"/>
    <p:sldId id="285" r:id="rId11"/>
    <p:sldId id="286" r:id="rId12"/>
    <p:sldId id="288" r:id="rId13"/>
    <p:sldId id="289" r:id="rId14"/>
    <p:sldId id="302" r:id="rId15"/>
    <p:sldId id="290" r:id="rId16"/>
    <p:sldId id="301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0" r:id="rId2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742C"/>
    <a:srgbClr val="05BB16"/>
    <a:srgbClr val="07F71E"/>
    <a:srgbClr val="048811"/>
    <a:srgbClr val="EF804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560CB4D-EB74-4116-B395-797DA0A2276F}" type="datetimeFigureOut">
              <a:rPr lang="pl-PL" smtClean="0"/>
              <a:pPr/>
              <a:t>2020-01-24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370DE99-EA84-4384-BA7A-999FB90B32A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iblioteka\Documents\Biblioteka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2376264" cy="1408785"/>
          </a:xfrm>
          <a:prstGeom prst="rect">
            <a:avLst/>
          </a:prstGeom>
          <a:noFill/>
        </p:spPr>
      </p:pic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539552" y="2420888"/>
            <a:ext cx="8208912" cy="2766169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3200" dirty="0" smtClean="0">
                <a:latin typeface="Arial" pitchFamily="34" charset="0"/>
              </a:rPr>
              <a:t>DZIAŁALNOŚĆ</a:t>
            </a: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MIEJSKIEJ</a:t>
            </a:r>
            <a:r>
              <a:rPr lang="pl-PL" sz="36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</a:rPr>
              <a:t> BIBLIOTEKI PUBLICZNEJ</a:t>
            </a:r>
            <a:br>
              <a:rPr lang="pl-PL" sz="36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</a:rPr>
            </a:br>
            <a:r>
              <a:rPr lang="pl-PL" sz="32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</a:rPr>
              <a:t>im. Stefana Żeromskiego </a:t>
            </a:r>
            <a:r>
              <a:rPr lang="pl-PL" sz="36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</a:rPr>
              <a:t/>
            </a:r>
            <a:br>
              <a:rPr lang="pl-PL" sz="36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</a:rPr>
            </a:br>
            <a:r>
              <a:rPr lang="pl-PL" sz="36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</a:rPr>
              <a:t>w Helu </a:t>
            </a:r>
            <a:r>
              <a:rPr lang="pl-PL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</a:rPr>
              <a:t/>
            </a:r>
            <a:br>
              <a:rPr lang="pl-PL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</a:rPr>
            </a:br>
            <a:r>
              <a:rPr lang="pl-PL" sz="2400" dirty="0" smtClean="0">
                <a:latin typeface="Arial" pitchFamily="34" charset="0"/>
              </a:rPr>
              <a:t/>
            </a:r>
            <a:br>
              <a:rPr lang="pl-PL" sz="2400" dirty="0" smtClean="0">
                <a:latin typeface="Arial" pitchFamily="34" charset="0"/>
              </a:rPr>
            </a:br>
            <a:r>
              <a:rPr lang="pl-PL" sz="2800" dirty="0" smtClean="0">
                <a:latin typeface="Arial" pitchFamily="34" charset="0"/>
              </a:rPr>
              <a:t>w roku 2019</a:t>
            </a:r>
            <a:endParaRPr lang="pl-PL" sz="2800" dirty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652120" y="1481329"/>
            <a:ext cx="3034680" cy="867552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err="1" smtClean="0">
                <a:solidFill>
                  <a:srgbClr val="2A74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Biblioferie</a:t>
            </a:r>
            <a:r>
              <a:rPr lang="pl-PL" sz="2800" b="1" dirty="0" smtClean="0">
                <a:solidFill>
                  <a:srgbClr val="2A74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2019</a:t>
            </a:r>
            <a:endParaRPr lang="pl-PL" sz="2800" b="1" dirty="0">
              <a:solidFill>
                <a:srgbClr val="2A74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12160" y="274638"/>
            <a:ext cx="2674640" cy="1143000"/>
          </a:xfrm>
        </p:spPr>
        <p:txBody>
          <a:bodyPr>
            <a:normAutofit/>
          </a:bodyPr>
          <a:lstStyle/>
          <a:p>
            <a:pPr algn="r"/>
            <a:r>
              <a:rPr lang="pl-PL" sz="4400" dirty="0" smtClean="0">
                <a:solidFill>
                  <a:srgbClr val="2A742C"/>
                </a:solidFill>
                <a:latin typeface="Arial" pitchFamily="34" charset="0"/>
                <a:cs typeface="Arial" pitchFamily="34" charset="0"/>
              </a:rPr>
              <a:t>LUTY</a:t>
            </a:r>
            <a:endParaRPr lang="pl-PL" sz="4400" dirty="0">
              <a:solidFill>
                <a:srgbClr val="2A742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3" name="Picture 1" descr="C:\Users\Biblioteka\Desktop\Prezentacja\Biblioferie 2019\Biblioferie 2019 - Eduki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3295309" cy="4752528"/>
          </a:xfrm>
          <a:prstGeom prst="rect">
            <a:avLst/>
          </a:prstGeom>
          <a:noFill/>
        </p:spPr>
      </p:pic>
      <p:pic>
        <p:nvPicPr>
          <p:cNvPr id="18434" name="Picture 2" descr="C:\Users\Biblioteka\Desktop\Prezentacja\Biblioferie 2019\Biblioferie 2019 - no ha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753036"/>
            <a:ext cx="1800200" cy="2700300"/>
          </a:xfrm>
          <a:prstGeom prst="rect">
            <a:avLst/>
          </a:prstGeom>
          <a:noFill/>
        </p:spPr>
      </p:pic>
      <p:pic>
        <p:nvPicPr>
          <p:cNvPr id="18436" name="Picture 4" descr="C:\Users\Biblioteka\Desktop\Prezentacja\Biblioferie 2019\Biblioferie 2019 - 1. tydzień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276872"/>
            <a:ext cx="2953978" cy="4176464"/>
          </a:xfrm>
          <a:prstGeom prst="rect">
            <a:avLst/>
          </a:prstGeom>
          <a:noFill/>
        </p:spPr>
      </p:pic>
      <p:pic>
        <p:nvPicPr>
          <p:cNvPr id="18437" name="Picture 5" descr="C:\Users\Biblioteka\Desktop\Prezentacja\Biblioferie 2019\Biblioferie 2019 - plaża w bibli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276872"/>
            <a:ext cx="1807090" cy="1080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03848" y="1481329"/>
            <a:ext cx="5482952" cy="939560"/>
          </a:xfrm>
        </p:spPr>
        <p:txBody>
          <a:bodyPr/>
          <a:lstStyle/>
          <a:p>
            <a:pPr algn="r">
              <a:buNone/>
            </a:pPr>
            <a:r>
              <a:rPr lang="pl-PL" sz="2800" b="1" dirty="0" smtClean="0">
                <a:solidFill>
                  <a:srgbClr val="2A74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Kilka słów o miłości</a:t>
            </a:r>
          </a:p>
          <a:p>
            <a:pPr algn="r">
              <a:buNone/>
            </a:pPr>
            <a:r>
              <a:rPr lang="pl-PL" sz="2000" dirty="0" smtClean="0">
                <a:solidFill>
                  <a:srgbClr val="2A74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Konkurs </a:t>
            </a:r>
            <a:r>
              <a:rPr lang="pl-PL" sz="2000" dirty="0" err="1" smtClean="0">
                <a:solidFill>
                  <a:srgbClr val="2A74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walentynkowy</a:t>
            </a:r>
            <a:endParaRPr lang="pl-PL" sz="2000" dirty="0">
              <a:solidFill>
                <a:srgbClr val="2A74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rgbClr val="2A742C"/>
                </a:solidFill>
                <a:latin typeface="Arial" pitchFamily="34" charset="0"/>
                <a:cs typeface="Arial" pitchFamily="34" charset="0"/>
              </a:rPr>
              <a:t>LUTY</a:t>
            </a:r>
            <a:endParaRPr lang="pl-PL" sz="4400" u="sng" dirty="0">
              <a:solidFill>
                <a:srgbClr val="2A742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Obraz może zawierać: tekst „Miejska Biblioteka Publiczna Stefana aŽeromskiego Helu KONKURS NA NAJPIEKNIEJSZE WYZNANIE MILOSNE Kilka slow O miloSci NAPISZ WYZNANIE MILOSNE PROZA, WIERSZEM... ZGLOS SIE DO KONKURSU WYGRAJ NAGRODY Termin tczenia 07 marca 2019, godz. 17.30 Rozstrzygniecie konkursu- 08 marca 2019 godz. 15.00 Szczegôly konkursu regulaminie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836712"/>
            <a:ext cx="3302767" cy="5016861"/>
          </a:xfrm>
          <a:prstGeom prst="rect">
            <a:avLst/>
          </a:prstGeom>
          <a:noFill/>
        </p:spPr>
      </p:pic>
      <p:pic>
        <p:nvPicPr>
          <p:cNvPr id="19460" name="Picture 4" descr="Obraz może zawierać: tekst „Mitosc To takie latwe trudne czasem. Gdy morze zabiera Cie, dotyka mnie -jestešmy razem. Otulona u viatrem ide do Ciebie. Na krótko, na dlugo ogien mitosci zapalam. Kazdy nas swoim porcie zycia cumuje. Ja czy Ty.? Kto pierwszy caluje? Nie powiem Ci, bo wiesz o tym dobrze lecz... Napisy na piasku do Ciebie trzy slowa, a woda falaje zmyje. &quot;Bardzo Cie kocham' chociaž nie zyjesz Do”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492896"/>
            <a:ext cx="2818513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0" y="1481329"/>
            <a:ext cx="4114800" cy="723536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rgbClr val="2A74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 książką na start</a:t>
            </a:r>
            <a:endParaRPr lang="pl-PL" sz="2800" b="1" dirty="0">
              <a:solidFill>
                <a:srgbClr val="2A74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rgbClr val="2A742C"/>
                </a:solidFill>
                <a:latin typeface="Arial" pitchFamily="34" charset="0"/>
                <a:cs typeface="Arial" pitchFamily="34" charset="0"/>
              </a:rPr>
              <a:t>LUTY</a:t>
            </a:r>
            <a:endParaRPr lang="pl-PL" sz="4400" u="sng" dirty="0">
              <a:solidFill>
                <a:srgbClr val="2A742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0" name="Picture 2" descr="C:\Users\Biblioteka\Desktop\Prezentacja\Z książką na start\Z książką na start - plak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764704"/>
            <a:ext cx="3004038" cy="4248472"/>
          </a:xfrm>
          <a:prstGeom prst="rect">
            <a:avLst/>
          </a:prstGeom>
          <a:noFill/>
        </p:spPr>
      </p:pic>
      <p:pic>
        <p:nvPicPr>
          <p:cNvPr id="17411" name="Picture 3" descr="C:\Users\Biblioteka\Desktop\Prezentacja\Z książką na start\Z książką na start -  certyfik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348880"/>
            <a:ext cx="2797061" cy="3960440"/>
          </a:xfrm>
          <a:prstGeom prst="rect">
            <a:avLst/>
          </a:prstGeom>
          <a:noFill/>
        </p:spPr>
      </p:pic>
      <p:pic>
        <p:nvPicPr>
          <p:cNvPr id="17412" name="Picture 4" descr="C:\Users\Biblioteka\Desktop\Prezentacja\Z książką na start\Z książką na start -  książki dla dziec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149080"/>
            <a:ext cx="2664093" cy="2141984"/>
          </a:xfrm>
          <a:prstGeom prst="rect">
            <a:avLst/>
          </a:prstGeom>
          <a:noFill/>
        </p:spPr>
      </p:pic>
      <p:pic>
        <p:nvPicPr>
          <p:cNvPr id="17413" name="Picture 5" descr="C:\Users\Biblioteka\Desktop\Prezentacja\Z książką na start\Z ksiązką na star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4" y="2396885"/>
            <a:ext cx="1260140" cy="1680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95936" y="1481328"/>
            <a:ext cx="4690864" cy="795543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Gdynia Mini </a:t>
            </a:r>
            <a:r>
              <a:rPr lang="pl-PL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Open</a:t>
            </a:r>
            <a:r>
              <a:rPr lang="pl-PL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2019</a:t>
            </a:r>
            <a:endParaRPr lang="pl-PL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99992" y="274638"/>
            <a:ext cx="4186808" cy="1143000"/>
          </a:xfrm>
        </p:spPr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LUTY</a:t>
            </a:r>
            <a:endParaRPr lang="pl-PL" sz="4400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6" name="Picture 4" descr="C:\Users\Biblioteka\Desktop\Muzyczne\2019\2019.03.12-14 Mini Open Gdynia\WPJV08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924944"/>
            <a:ext cx="2322258" cy="3096344"/>
          </a:xfrm>
          <a:prstGeom prst="rect">
            <a:avLst/>
          </a:prstGeom>
          <a:noFill/>
        </p:spPr>
      </p:pic>
      <p:pic>
        <p:nvPicPr>
          <p:cNvPr id="8197" name="Picture 5" descr="C:\Users\Biblioteka\Desktop\Muzyczne\2019\2019.03.12-14 Mini Open Gdynia\VAXE25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924944"/>
            <a:ext cx="2322258" cy="3096344"/>
          </a:xfrm>
          <a:prstGeom prst="rect">
            <a:avLst/>
          </a:prstGeom>
          <a:noFill/>
        </p:spPr>
      </p:pic>
      <p:pic>
        <p:nvPicPr>
          <p:cNvPr id="8198" name="Picture 6" descr="C:\Users\Biblioteka\Desktop\Muzyczne\2019\2019.03.12-14 Mini Open Gdynia\DZCQ33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20688"/>
            <a:ext cx="3612909" cy="2709682"/>
          </a:xfrm>
          <a:prstGeom prst="rect">
            <a:avLst/>
          </a:prstGeom>
          <a:noFill/>
        </p:spPr>
      </p:pic>
      <p:pic>
        <p:nvPicPr>
          <p:cNvPr id="8199" name="Picture 7" descr="C:\Users\Biblioteka\Desktop\Muzyczne\2019\2019.03.12-14 Mini Open Gdynia\Masza.jpg"/>
          <p:cNvPicPr>
            <a:picLocks noChangeAspect="1" noChangeArrowheads="1"/>
          </p:cNvPicPr>
          <p:nvPr/>
        </p:nvPicPr>
        <p:blipFill>
          <a:blip r:embed="rId5" cstate="print"/>
          <a:srcRect l="8685" r="34942"/>
          <a:stretch>
            <a:fillRect/>
          </a:stretch>
        </p:blipFill>
        <p:spPr bwMode="auto">
          <a:xfrm>
            <a:off x="1403648" y="3645024"/>
            <a:ext cx="2376264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491880" y="1481329"/>
            <a:ext cx="5194920" cy="795544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Bursztynowe Klucze 2019</a:t>
            </a:r>
            <a:endParaRPr lang="pl-PL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MARZEC</a:t>
            </a:r>
            <a:endParaRPr lang="pl-PL" sz="4400" u="sng" dirty="0"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C:\Users\Biblioteka\Desktop\Prezentacja\Bursztynowe Klucze\Bursztynowe Klucze 2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2420888"/>
            <a:ext cx="2628145" cy="3364209"/>
          </a:xfrm>
          <a:prstGeom prst="rect">
            <a:avLst/>
          </a:prstGeom>
          <a:noFill/>
        </p:spPr>
      </p:pic>
      <p:pic>
        <p:nvPicPr>
          <p:cNvPr id="16387" name="Picture 3" descr="C:\Users\Biblioteka\Desktop\Prezentacja\Bursztynowe Klucze\Bursztynowe Klucze 2019 - gala finałowa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628800"/>
            <a:ext cx="3348372" cy="2232248"/>
          </a:xfrm>
          <a:prstGeom prst="rect">
            <a:avLst/>
          </a:prstGeom>
          <a:noFill/>
        </p:spPr>
      </p:pic>
      <p:pic>
        <p:nvPicPr>
          <p:cNvPr id="16388" name="Picture 4" descr="C:\Users\Biblioteka\Desktop\Prezentacja\Bursztynowe Klucze\Bursztynowe Klucze 2019 - występ Zuzan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005064"/>
            <a:ext cx="2715221" cy="1810147"/>
          </a:xfrm>
          <a:prstGeom prst="rect">
            <a:avLst/>
          </a:prstGeom>
          <a:noFill/>
        </p:spPr>
      </p:pic>
      <p:pic>
        <p:nvPicPr>
          <p:cNvPr id="16389" name="Picture 5" descr="C:\Users\Biblioteka\Desktop\Prezentacja\Bursztynowe Klucze\Bursztynowe Klucze 2019 - występ Joasi.jpg"/>
          <p:cNvPicPr>
            <a:picLocks noChangeAspect="1" noChangeArrowheads="1"/>
          </p:cNvPicPr>
          <p:nvPr/>
        </p:nvPicPr>
        <p:blipFill>
          <a:blip r:embed="rId5" cstate="print"/>
          <a:srcRect t="10059" r="22213"/>
          <a:stretch>
            <a:fillRect/>
          </a:stretch>
        </p:blipFill>
        <p:spPr bwMode="auto">
          <a:xfrm>
            <a:off x="3851920" y="4005064"/>
            <a:ext cx="2335395" cy="180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64088" y="1481329"/>
            <a:ext cx="3322712" cy="795544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Nasbi</a:t>
            </a:r>
            <a:r>
              <a:rPr 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/</a:t>
            </a:r>
            <a:r>
              <a:rPr lang="pl-PL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Osbi</a:t>
            </a:r>
            <a:endParaRPr lang="pl-P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l-PL" sz="4000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KWIECIEŃ</a:t>
            </a:r>
            <a:endParaRPr lang="pl-PL" dirty="0"/>
          </a:p>
        </p:txBody>
      </p:sp>
      <p:pic>
        <p:nvPicPr>
          <p:cNvPr id="15362" name="Picture 2" descr="C:\Users\Biblioteka\Desktop\Prezentacja\NasbiOsbi\Nasb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4149080"/>
            <a:ext cx="3724672" cy="2375658"/>
          </a:xfrm>
          <a:prstGeom prst="rect">
            <a:avLst/>
          </a:prstGeom>
          <a:noFill/>
        </p:spPr>
      </p:pic>
      <p:pic>
        <p:nvPicPr>
          <p:cNvPr id="15363" name="Picture 3" descr="C:\Users\Biblioteka\Desktop\Prezentacja\NasbiOsbi\Nasbi 2.jpg"/>
          <p:cNvPicPr>
            <a:picLocks noChangeAspect="1" noChangeArrowheads="1"/>
          </p:cNvPicPr>
          <p:nvPr/>
        </p:nvPicPr>
        <p:blipFill>
          <a:blip r:embed="rId3" cstate="print"/>
          <a:srcRect l="8786" r="7744" b="20766"/>
          <a:stretch>
            <a:fillRect/>
          </a:stretch>
        </p:blipFill>
        <p:spPr bwMode="auto">
          <a:xfrm>
            <a:off x="1187624" y="2204864"/>
            <a:ext cx="2736304" cy="3672408"/>
          </a:xfrm>
          <a:prstGeom prst="rect">
            <a:avLst/>
          </a:prstGeom>
          <a:noFill/>
        </p:spPr>
      </p:pic>
      <p:pic>
        <p:nvPicPr>
          <p:cNvPr id="15364" name="Picture 4" descr="C:\Users\Biblioteka\Desktop\Prezentacja\NasbiOsbi\Nasbi 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204864"/>
            <a:ext cx="3729435" cy="17610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03848" y="1481329"/>
            <a:ext cx="5482952" cy="93956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Academica</a:t>
            </a:r>
            <a:endParaRPr lang="pl-P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KWIECIEŃ</a:t>
            </a:r>
            <a:endParaRPr lang="pl-PL" sz="4400" u="sng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 descr="C:\Users\Biblioteka\Desktop\Prezentacja\Academ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276872"/>
            <a:ext cx="5109394" cy="3656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627784" y="1481329"/>
            <a:ext cx="6059016" cy="723536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Tydzień Bibliotek</a:t>
            </a:r>
            <a:endParaRPr lang="pl-PL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MAJ</a:t>
            </a:r>
            <a:endParaRPr lang="pl-PL" sz="4400" u="sng" dirty="0">
              <a:solidFill>
                <a:schemeClr val="accent6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C:\Users\Biblioteka\Desktop\Prezentacja\Tydzień bibliotek - konku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348880"/>
            <a:ext cx="5139482" cy="36125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347864" y="1481329"/>
            <a:ext cx="5338936" cy="651528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Złota Nutka Króla Maciusia</a:t>
            </a:r>
          </a:p>
          <a:p>
            <a:pPr algn="r">
              <a:buNone/>
            </a:pPr>
            <a:r>
              <a:rPr lang="pl-PL" sz="20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 Przymorski Festiwal Piosenki</a:t>
            </a:r>
            <a:endParaRPr lang="pl-PL" sz="2000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MAJ</a:t>
            </a:r>
            <a:endParaRPr lang="pl-PL" sz="4400" u="sng" dirty="0">
              <a:solidFill>
                <a:schemeClr val="accent6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C:\Users\Biblioteka\Desktop\Prezentacja\Przymorski Festiwal Piosen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98258"/>
            <a:ext cx="3456384" cy="1934353"/>
          </a:xfrm>
          <a:prstGeom prst="rect">
            <a:avLst/>
          </a:prstGeom>
          <a:noFill/>
        </p:spPr>
      </p:pic>
      <p:pic>
        <p:nvPicPr>
          <p:cNvPr id="11267" name="Picture 3" descr="C:\Users\Biblioteka\Desktop\Muzyczne\2019\2019.05.17 - VI Przymorski Festiwal Piosenki\20190517_1250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645024"/>
            <a:ext cx="1440365" cy="2088232"/>
          </a:xfrm>
          <a:prstGeom prst="rect">
            <a:avLst/>
          </a:prstGeom>
          <a:noFill/>
        </p:spPr>
      </p:pic>
      <p:pic>
        <p:nvPicPr>
          <p:cNvPr id="11268" name="Picture 4" descr="C:\Users\Biblioteka\Desktop\Muzyczne\2019\2019.05.17 - VI Przymorski Festiwal Piosenki\60352925_855339138177493_184181352707810918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3645024"/>
            <a:ext cx="1554033" cy="2088232"/>
          </a:xfrm>
          <a:prstGeom prst="rect">
            <a:avLst/>
          </a:prstGeom>
          <a:noFill/>
        </p:spPr>
      </p:pic>
      <p:pic>
        <p:nvPicPr>
          <p:cNvPr id="11269" name="Picture 5" descr="C:\Users\Biblioteka\Desktop\Muzyczne\2019\2019.05.17 - VI Przymorski Festiwal Piosenki\02D19CFE-D5FC-4EF1-848E-47EDEC98B66C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3645024"/>
            <a:ext cx="1567153" cy="20882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63888" y="1844825"/>
            <a:ext cx="5122912" cy="1368152"/>
          </a:xfrm>
        </p:spPr>
        <p:txBody>
          <a:bodyPr/>
          <a:lstStyle/>
          <a:p>
            <a:pPr algn="r">
              <a:buNone/>
            </a:pPr>
            <a:r>
              <a:rPr lang="pl-PL" sz="2800" b="1" dirty="0" smtClean="0">
                <a:solidFill>
                  <a:srgbClr val="05BB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Koncert w ogrodzie</a:t>
            </a:r>
          </a:p>
          <a:p>
            <a:pPr algn="r">
              <a:buNone/>
            </a:pPr>
            <a:r>
              <a:rPr lang="pl-PL" sz="2000" dirty="0" smtClean="0">
                <a:solidFill>
                  <a:srgbClr val="05BB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Zakończenie sezonu artystycznego </a:t>
            </a:r>
          </a:p>
          <a:p>
            <a:pPr algn="r">
              <a:buNone/>
            </a:pPr>
            <a:r>
              <a:rPr lang="pl-PL" sz="2000" dirty="0" smtClean="0">
                <a:solidFill>
                  <a:srgbClr val="05BB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 MBP w Helu </a:t>
            </a:r>
            <a:endParaRPr lang="pl-PL" sz="2000" dirty="0">
              <a:solidFill>
                <a:srgbClr val="05BB1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l-PL" dirty="0" smtClean="0"/>
              <a:t/>
            </a:r>
            <a:br>
              <a:rPr lang="pl-PL" dirty="0" smtClean="0"/>
            </a:br>
            <a:r>
              <a:rPr lang="pl-PL" sz="4400" u="sng" dirty="0" smtClean="0">
                <a:solidFill>
                  <a:srgbClr val="05BB16"/>
                </a:solidFill>
                <a:latin typeface="Arial" pitchFamily="34" charset="0"/>
                <a:cs typeface="Arial" pitchFamily="34" charset="0"/>
              </a:rPr>
              <a:t>CZERWIEC</a:t>
            </a:r>
            <a:endParaRPr lang="pl-PL" sz="4400" u="sng" dirty="0">
              <a:solidFill>
                <a:srgbClr val="05BB1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 descr="C:\Users\Biblioteka\Desktop\Prezentacja\Koncert w ogrodz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052736"/>
            <a:ext cx="3384376" cy="4806214"/>
          </a:xfrm>
          <a:prstGeom prst="rect">
            <a:avLst/>
          </a:prstGeom>
          <a:noFill/>
        </p:spPr>
      </p:pic>
      <p:pic>
        <p:nvPicPr>
          <p:cNvPr id="10243" name="Picture 3" descr="C:\Users\Biblioteka\Desktop\Muzyczne\2019\2019-06-17 Zakończenie sezonu\IMG_23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612504" y="3604520"/>
            <a:ext cx="2556284" cy="1917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5652120" y="1481329"/>
            <a:ext cx="3034680" cy="651528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rgbClr val="05BB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Święto Miasta</a:t>
            </a:r>
            <a:endParaRPr lang="pl-PL" sz="2800" b="1" dirty="0">
              <a:solidFill>
                <a:srgbClr val="05BB1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rgbClr val="05BB16"/>
                </a:solidFill>
                <a:latin typeface="Arial" pitchFamily="34" charset="0"/>
                <a:cs typeface="Arial" pitchFamily="34" charset="0"/>
              </a:rPr>
              <a:t>CZERWIEC</a:t>
            </a:r>
            <a:endParaRPr lang="pl-PL" sz="4400" dirty="0"/>
          </a:p>
        </p:txBody>
      </p:sp>
      <p:pic>
        <p:nvPicPr>
          <p:cNvPr id="13314" name="Picture 2" descr="C:\Users\Biblioteka\Desktop\Prezentacja\Święto Miasta 2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052736"/>
            <a:ext cx="3528392" cy="4810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932040" y="1481329"/>
            <a:ext cx="3754760" cy="867552"/>
          </a:xfrm>
        </p:spPr>
        <p:txBody>
          <a:bodyPr/>
          <a:lstStyle/>
          <a:p>
            <a:pPr algn="r">
              <a:buNone/>
            </a:pPr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Tomasz </a:t>
            </a:r>
            <a:r>
              <a:rPr lang="pl-PL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Sekielski</a:t>
            </a:r>
            <a:endParaRPr lang="pl-PL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>
              <a:buNone/>
            </a:pPr>
            <a:r>
              <a:rPr lang="pl-PL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Spotkanie autorskie</a:t>
            </a:r>
            <a:endParaRPr lang="pl-PL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788024" y="274638"/>
            <a:ext cx="3898776" cy="1143000"/>
          </a:xfrm>
        </p:spPr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LIPIEC</a:t>
            </a:r>
            <a:endParaRPr lang="pl-PL" sz="44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 descr="C:\Users\Biblioteka\Desktop\Prezentacja\Spotkanie z Tomaszem Sekielskim\Spotkanie autorskie z Tomaszem Sekielskim - plak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3445586" cy="4824536"/>
          </a:xfrm>
          <a:prstGeom prst="rect">
            <a:avLst/>
          </a:prstGeom>
          <a:noFill/>
        </p:spPr>
      </p:pic>
      <p:pic>
        <p:nvPicPr>
          <p:cNvPr id="9219" name="Picture 3" descr="C:\Users\Biblioteka\Desktop\Prezentacja\Spotkanie z Tomaszem Sekielskim\Spotkanie autorskie z Tomaszem Sekielskim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908720"/>
            <a:ext cx="1728192" cy="2376264"/>
          </a:xfrm>
          <a:prstGeom prst="rect">
            <a:avLst/>
          </a:prstGeom>
          <a:noFill/>
        </p:spPr>
      </p:pic>
      <p:pic>
        <p:nvPicPr>
          <p:cNvPr id="9221" name="Picture 5" descr="C:\Users\Biblioteka\Desktop\Prezentacja\Spotkanie z Tomaszem Sekielskim\Spotkanie autorskie z Tomaszem Sekielski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3140968"/>
            <a:ext cx="3336032" cy="2592288"/>
          </a:xfrm>
          <a:prstGeom prst="rect">
            <a:avLst/>
          </a:prstGeom>
          <a:noFill/>
        </p:spPr>
      </p:pic>
      <p:pic>
        <p:nvPicPr>
          <p:cNvPr id="9222" name="Picture 6" descr="C:\Users\Biblioteka\Desktop\Prezentacja\66150950_2386299101416868_5113399011042131968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3429000"/>
            <a:ext cx="1728192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SIERPIEŃ</a:t>
            </a:r>
            <a:endParaRPr lang="pl-PL" sz="4400" u="sng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C:\Users\Biblioteka\Desktop\Schowek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501008"/>
            <a:ext cx="3252632" cy="1879848"/>
          </a:xfrm>
          <a:prstGeom prst="rect">
            <a:avLst/>
          </a:prstGeom>
          <a:noFill/>
        </p:spPr>
      </p:pic>
      <p:sp>
        <p:nvSpPr>
          <p:cNvPr id="7" name="Symbol zastępczy zawartości 1"/>
          <p:cNvSpPr txBox="1">
            <a:spLocks/>
          </p:cNvSpPr>
          <p:nvPr/>
        </p:nvSpPr>
        <p:spPr>
          <a:xfrm>
            <a:off x="1187624" y="1481328"/>
            <a:ext cx="7499176" cy="1227591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marL="365760" marR="0" lvl="0" indent="-256032" algn="r" defTabSz="914400" rtl="0" eaLnBrk="1" fontAlgn="auto" latinLnBrk="0" hangingPunct="1">
              <a:lnSpc>
                <a:spcPct val="170000"/>
              </a:lnSpc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pl-PL" sz="1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Open</a:t>
            </a:r>
            <a:r>
              <a:rPr kumimoji="0" lang="pl-PL" sz="1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Gdynia 2019</a:t>
            </a:r>
          </a:p>
          <a:p>
            <a:pPr marL="365760" marR="0" lvl="0" indent="-256032" algn="r" defTabSz="914400" rtl="0" eaLnBrk="1" fontAlgn="auto" latinLnBrk="0" hangingPunct="1">
              <a:lnSpc>
                <a:spcPct val="170000"/>
              </a:lnSpc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lang="pl-PL" sz="8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Międzynarodowy Festiwal Piosenki Dziecięcej i Młodzieżowej</a:t>
            </a:r>
            <a:endParaRPr kumimoji="0" lang="pl-PL" sz="800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48064" y="1481329"/>
            <a:ext cx="3538736" cy="57952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Warsztaty wokalne</a:t>
            </a:r>
            <a:endParaRPr lang="pl-PL" sz="28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rgbClr val="EF8043"/>
                </a:solidFill>
                <a:latin typeface="Arial" pitchFamily="34" charset="0"/>
                <a:cs typeface="Arial" pitchFamily="34" charset="0"/>
              </a:rPr>
              <a:t>WRZESIEŃ</a:t>
            </a:r>
            <a:endParaRPr lang="pl-PL" sz="4400" dirty="0"/>
          </a:p>
        </p:txBody>
      </p:sp>
      <p:pic>
        <p:nvPicPr>
          <p:cNvPr id="7170" name="Picture 2" descr="C:\Users\Biblioteka\Desktop\Prezentacja\Warsztaty wokal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458858">
            <a:off x="1541927" y="752408"/>
            <a:ext cx="3361423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rgbClr val="EF8043"/>
                </a:solidFill>
                <a:latin typeface="Arial" pitchFamily="34" charset="0"/>
                <a:cs typeface="Arial" pitchFamily="34" charset="0"/>
              </a:rPr>
              <a:t>WRZESIEŃ</a:t>
            </a:r>
            <a:endParaRPr lang="pl-PL" sz="4400" dirty="0"/>
          </a:p>
        </p:txBody>
      </p:sp>
      <p:pic>
        <p:nvPicPr>
          <p:cNvPr id="1026" name="Picture 2" descr="C:\Users\Biblioteka\Desktop\Prezentacja\Dotacja z MKiD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00808"/>
            <a:ext cx="7673340" cy="40614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491880" y="1481329"/>
            <a:ext cx="5194920" cy="939560"/>
          </a:xfrm>
        </p:spPr>
        <p:txBody>
          <a:bodyPr/>
          <a:lstStyle/>
          <a:p>
            <a:pPr algn="r">
              <a:buNone/>
            </a:pPr>
            <a:r>
              <a:rPr lang="pl-PL" sz="28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Imieniny Stefana Żeromskiego</a:t>
            </a:r>
          </a:p>
          <a:p>
            <a:pPr algn="r">
              <a:buNone/>
            </a:pPr>
            <a:r>
              <a:rPr lang="pl-PL" sz="20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Patrona MBP w Helu</a:t>
            </a:r>
            <a:endParaRPr lang="pl-PL" sz="20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rgbClr val="EF8043"/>
                </a:solidFill>
                <a:latin typeface="Arial" pitchFamily="34" charset="0"/>
                <a:cs typeface="Arial" pitchFamily="34" charset="0"/>
              </a:rPr>
              <a:t>WRZESIEŃ</a:t>
            </a:r>
            <a:endParaRPr lang="pl-PL" sz="4400" dirty="0"/>
          </a:p>
        </p:txBody>
      </p:sp>
      <p:pic>
        <p:nvPicPr>
          <p:cNvPr id="6146" name="Picture 2" descr="C:\Users\Biblioteka\Desktop\Prezentacja\Imieniny bibliote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060848"/>
            <a:ext cx="5135116" cy="3684740"/>
          </a:xfrm>
          <a:prstGeom prst="rect">
            <a:avLst/>
          </a:prstGeom>
          <a:noFill/>
        </p:spPr>
      </p:pic>
      <p:pic>
        <p:nvPicPr>
          <p:cNvPr id="6147" name="Picture 3" descr="C:\Users\Biblioteka\Desktop\Prezentacja\Imieniny Stefana - to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581128"/>
            <a:ext cx="2664296" cy="1998222"/>
          </a:xfrm>
          <a:prstGeom prst="rect">
            <a:avLst/>
          </a:prstGeom>
          <a:noFill/>
        </p:spPr>
      </p:pic>
      <p:pic>
        <p:nvPicPr>
          <p:cNvPr id="6148" name="Picture 4" descr="C:\Users\Biblioteka\Desktop\Prezentacja\69519166_2484086238304820_4053628689886216192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492896"/>
            <a:ext cx="2629322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131840" y="1481329"/>
            <a:ext cx="5554960" cy="1083576"/>
          </a:xfrm>
        </p:spPr>
        <p:txBody>
          <a:bodyPr/>
          <a:lstStyle/>
          <a:p>
            <a:pPr algn="r">
              <a:buNone/>
            </a:pPr>
            <a:r>
              <a:rPr lang="pl-PL" sz="28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Przerwa na wspólne czytanie</a:t>
            </a:r>
          </a:p>
          <a:p>
            <a:pPr algn="r">
              <a:buNone/>
            </a:pPr>
            <a:r>
              <a:rPr lang="pl-PL" sz="20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Akcja Kinder Mleczna Kanapka</a:t>
            </a:r>
            <a:endParaRPr lang="pl-PL" sz="20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l-PL" sz="4400" u="sng" dirty="0" smtClean="0">
                <a:solidFill>
                  <a:srgbClr val="EF8043"/>
                </a:solidFill>
                <a:latin typeface="Arial" pitchFamily="34" charset="0"/>
                <a:cs typeface="Arial" pitchFamily="34" charset="0"/>
              </a:rPr>
              <a:t>WRZESIEŃ</a:t>
            </a:r>
            <a:endParaRPr lang="pl-PL" sz="4400" u="sng" dirty="0">
              <a:solidFill>
                <a:srgbClr val="EF804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Biblioteka\Desktop\Prezentacja\Przerwa na wsppólne czytanie\Przerwa na wspólne czytanie - dypl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3340511" cy="4716016"/>
          </a:xfrm>
          <a:prstGeom prst="rect">
            <a:avLst/>
          </a:prstGeom>
          <a:noFill/>
        </p:spPr>
      </p:pic>
      <p:pic>
        <p:nvPicPr>
          <p:cNvPr id="5123" name="Picture 3" descr="C:\Users\Biblioteka\Desktop\Prezentacja\Przerwa na wsppólne czytanie\Przerwa na wspólne czytanie - liczba zdobytych głosów.jpg"/>
          <p:cNvPicPr>
            <a:picLocks noChangeAspect="1" noChangeArrowheads="1"/>
          </p:cNvPicPr>
          <p:nvPr/>
        </p:nvPicPr>
        <p:blipFill>
          <a:blip r:embed="rId3" cstate="print"/>
          <a:srcRect r="331"/>
          <a:stretch>
            <a:fillRect/>
          </a:stretch>
        </p:blipFill>
        <p:spPr bwMode="auto">
          <a:xfrm>
            <a:off x="4716016" y="4869160"/>
            <a:ext cx="3168352" cy="1512168"/>
          </a:xfrm>
          <a:prstGeom prst="rect">
            <a:avLst/>
          </a:prstGeom>
          <a:noFill/>
        </p:spPr>
      </p:pic>
      <p:pic>
        <p:nvPicPr>
          <p:cNvPr id="5124" name="Picture 4" descr="C:\Users\Biblioteka\Desktop\Prezentacja\Przerwa na wsppólne czytanie\Przerwa na wspólne czytanie - książ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943846"/>
            <a:ext cx="2433446" cy="1794667"/>
          </a:xfrm>
          <a:prstGeom prst="rect">
            <a:avLst/>
          </a:prstGeom>
          <a:noFill/>
        </p:spPr>
      </p:pic>
      <p:pic>
        <p:nvPicPr>
          <p:cNvPr id="5125" name="Picture 5" descr="C:\Users\Biblioteka\Desktop\Prezentacja\Przerwa na wsppólne czytanie\Przerwa na wspólne czytanie - puf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979255"/>
            <a:ext cx="2376264" cy="17276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99992" y="274638"/>
            <a:ext cx="4186808" cy="1143000"/>
          </a:xfrm>
        </p:spPr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PAŹDZIERNIK</a:t>
            </a:r>
            <a:endParaRPr lang="pl-PL" sz="4400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4427984" y="1481329"/>
            <a:ext cx="4258816" cy="57952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Śpiewające brzdące</a:t>
            </a:r>
            <a:endParaRPr lang="pl-PL" sz="2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Biblioteka\Desktop\Prezentacja\Śpiewające brzdące\Śpiewające brzdące - plak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3466960" cy="5112568"/>
          </a:xfrm>
          <a:prstGeom prst="rect">
            <a:avLst/>
          </a:prstGeom>
          <a:noFill/>
        </p:spPr>
      </p:pic>
      <p:pic>
        <p:nvPicPr>
          <p:cNvPr id="4099" name="Picture 3" descr="C:\Users\Biblioteka\Desktop\Prezentacja\Śpiewające brzdące\Śpiewające brzdą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852936"/>
            <a:ext cx="2186862" cy="2915816"/>
          </a:xfrm>
          <a:prstGeom prst="rect">
            <a:avLst/>
          </a:prstGeom>
          <a:noFill/>
        </p:spPr>
      </p:pic>
      <p:pic>
        <p:nvPicPr>
          <p:cNvPr id="4100" name="Picture 4" descr="C:\Users\Biblioteka\Desktop\Prezentacja\Śpiewające brzdące\65170530_2362156163831162_2550362944848265216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2852936"/>
            <a:ext cx="2214246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131840" y="1481329"/>
            <a:ext cx="5554960" cy="1011568"/>
          </a:xfrm>
        </p:spPr>
        <p:txBody>
          <a:bodyPr/>
          <a:lstStyle/>
          <a:p>
            <a:pPr algn="r">
              <a:buNone/>
            </a:pPr>
            <a:r>
              <a:rPr lang="pl-PL" dirty="0" smtClean="0"/>
              <a:t> </a:t>
            </a:r>
            <a:r>
              <a:rPr lang="pl-PL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Głosy Małego Morza </a:t>
            </a:r>
          </a:p>
          <a:p>
            <a:pPr algn="r">
              <a:buNone/>
            </a:pPr>
            <a:r>
              <a:rPr lang="pl-PL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spotkanie autorskie z Piotrem Mazurowskim </a:t>
            </a:r>
            <a:endParaRPr lang="pl-PL" sz="2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1143000"/>
          </a:xfrm>
        </p:spPr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PAŹDZIERNIK</a:t>
            </a:r>
            <a:endParaRPr lang="pl-PL" sz="4400" dirty="0"/>
          </a:p>
        </p:txBody>
      </p:sp>
      <p:pic>
        <p:nvPicPr>
          <p:cNvPr id="3074" name="Picture 2" descr="C:\Users\Biblioteka\Desktop\Prezentacja\Spotkamnie z Piotrem Mazurowskim\Spotkanie z Piotrem Mazurowskim - plak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3168352" cy="4680520"/>
          </a:xfrm>
          <a:prstGeom prst="rect">
            <a:avLst/>
          </a:prstGeom>
          <a:noFill/>
        </p:spPr>
      </p:pic>
      <p:pic>
        <p:nvPicPr>
          <p:cNvPr id="3075" name="Picture 3" descr="C:\Users\Biblioteka\Desktop\Prezentacja\Spotkamnie z Piotrem Mazurowskim\Spotkanie z Piotrem Mazurowskim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6206" y="2636912"/>
            <a:ext cx="2502024" cy="3336032"/>
          </a:xfrm>
          <a:prstGeom prst="rect">
            <a:avLst/>
          </a:prstGeom>
          <a:noFill/>
        </p:spPr>
      </p:pic>
      <p:pic>
        <p:nvPicPr>
          <p:cNvPr id="3076" name="Picture 4" descr="C:\Users\Biblioteka\Desktop\Prezentacja\Spotkamnie z Piotrem Mazurowskim\Spokanie z Piotrem Mazurowski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420888"/>
            <a:ext cx="2279915" cy="1709936"/>
          </a:xfrm>
          <a:prstGeom prst="rect">
            <a:avLst/>
          </a:prstGeom>
          <a:noFill/>
        </p:spPr>
      </p:pic>
      <p:pic>
        <p:nvPicPr>
          <p:cNvPr id="3077" name="Picture 5" descr="C:\Users\Biblioteka\Desktop\Prezentacja\Spotkamnie z Piotrem Mazurowskim\Spotkanie z Piotrem Mazurowskim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4293096"/>
            <a:ext cx="2279915" cy="1709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75856" y="1481329"/>
            <a:ext cx="5400600" cy="1011568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Zostań </a:t>
            </a:r>
            <a:r>
              <a:rPr lang="pl-PL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naszym </a:t>
            </a:r>
            <a:r>
              <a:rPr lang="pl-PL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czytelnikiem</a:t>
            </a:r>
            <a:endParaRPr lang="pl-PL" sz="2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779912" y="274638"/>
            <a:ext cx="4906888" cy="1143000"/>
          </a:xfrm>
        </p:spPr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PAŹDZIERNIK</a:t>
            </a:r>
            <a:endParaRPr lang="pl-PL" sz="4400" u="sng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Biblioteka\Desktop\Prezentacja\Werbujemy nowych czytelnikó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3315369" cy="4680520"/>
          </a:xfrm>
          <a:prstGeom prst="rect">
            <a:avLst/>
          </a:prstGeom>
          <a:noFill/>
        </p:spPr>
      </p:pic>
      <p:pic>
        <p:nvPicPr>
          <p:cNvPr id="2051" name="Picture 3" descr="C:\Users\Biblioteka\Desktop\Prezentacja\Oferta literacka dla ukraińsko- i rosyjskojęzycznych mieszkańców Hel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276872"/>
            <a:ext cx="2828836" cy="3563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20072" y="1481329"/>
            <a:ext cx="3466728" cy="1227591"/>
          </a:xfrm>
        </p:spPr>
        <p:txBody>
          <a:bodyPr/>
          <a:lstStyle/>
          <a:p>
            <a:pPr algn="r">
              <a:buNone/>
            </a:pPr>
            <a:r>
              <a:rPr lang="pl-P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Jestem z Polski</a:t>
            </a:r>
          </a:p>
          <a:p>
            <a:pPr algn="r">
              <a:buNone/>
            </a:pPr>
            <a:r>
              <a:rPr lang="pl-PL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Koncert dla Niepodległej</a:t>
            </a:r>
            <a:endParaRPr lang="pl-PL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860032" y="274638"/>
            <a:ext cx="3826768" cy="1143000"/>
          </a:xfrm>
        </p:spPr>
        <p:txBody>
          <a:bodyPr>
            <a:normAutofit/>
          </a:bodyPr>
          <a:lstStyle/>
          <a:p>
            <a:pPr algn="r"/>
            <a:r>
              <a:rPr lang="pl-PL" sz="4400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LISTOPAD</a:t>
            </a:r>
            <a:endParaRPr lang="pl-PL" sz="4400" u="sng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Biblioteka\Desktop\Prezentacja\Jestem z Polski\Jestem z Polski - dzie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077072"/>
            <a:ext cx="3168013" cy="2376010"/>
          </a:xfrm>
          <a:prstGeom prst="rect">
            <a:avLst/>
          </a:prstGeom>
          <a:noFill/>
        </p:spPr>
      </p:pic>
      <p:pic>
        <p:nvPicPr>
          <p:cNvPr id="1028" name="Picture 4" descr="C:\Users\Biblioteka\Desktop\Prezentacja\Jestem z Polski\Jestem z Polski - słodka patriot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2420888"/>
            <a:ext cx="1440160" cy="1482165"/>
          </a:xfrm>
          <a:prstGeom prst="rect">
            <a:avLst/>
          </a:prstGeom>
          <a:noFill/>
        </p:spPr>
      </p:pic>
      <p:pic>
        <p:nvPicPr>
          <p:cNvPr id="1026" name="Picture 2" descr="C:\Users\Biblioteka\Desktop\Prezentacja\Jestem z Polski\Jestem z Polski - plaka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92696"/>
            <a:ext cx="3640005" cy="5184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979712" y="1412776"/>
            <a:ext cx="6645424" cy="74868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Mam kulturę - chronię naturę</a:t>
            </a:r>
            <a:endParaRPr lang="pl-PL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b="1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LISTOPAD</a:t>
            </a:r>
            <a:endParaRPr lang="pl-PL" sz="4400" b="1" u="sng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Biblioteka\Desktop\Prezentacja\Mam kulturę - chronię naturę\Mam kulturę-chronię naturę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2738458" cy="3871752"/>
          </a:xfrm>
          <a:prstGeom prst="rect">
            <a:avLst/>
          </a:prstGeom>
          <a:noFill/>
        </p:spPr>
      </p:pic>
      <p:pic>
        <p:nvPicPr>
          <p:cNvPr id="5123" name="Picture 3" descr="C:\Users\Biblioteka\Desktop\Prezentacja\Mam kulturę - chronię naturę\Mam kulturę-chronię naturę - list gratlacyj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276872"/>
            <a:ext cx="2580538" cy="1800200"/>
          </a:xfrm>
          <a:prstGeom prst="rect">
            <a:avLst/>
          </a:prstGeom>
          <a:noFill/>
        </p:spPr>
      </p:pic>
      <p:pic>
        <p:nvPicPr>
          <p:cNvPr id="5124" name="Picture 4" descr="C:\Users\Biblioteka\Desktop\Prezentacja\Mam kulturę - chronię naturę\Mam kulturę-chronię naturę - Skarby Małego Ekologa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276872"/>
            <a:ext cx="2880066" cy="3840088"/>
          </a:xfrm>
          <a:prstGeom prst="rect">
            <a:avLst/>
          </a:prstGeom>
          <a:noFill/>
        </p:spPr>
      </p:pic>
      <p:pic>
        <p:nvPicPr>
          <p:cNvPr id="5125" name="Picture 5" descr="C:\Users\Biblioteka\Desktop\Prezentacja\Mam kulturę - chronię naturę\Mam kulturę-chronię naturę - Skarby Małego Ekologa 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4221088"/>
            <a:ext cx="2592288" cy="18902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23928" y="1556792"/>
            <a:ext cx="4680520" cy="1036712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pl-PL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Woskowijki</a:t>
            </a:r>
            <a:r>
              <a:rPr lang="pl-P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algn="r">
              <a:buNone/>
            </a:pPr>
            <a:r>
              <a:rPr lang="pl-P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pl-P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warsztaty ekologiczne</a:t>
            </a:r>
            <a:endParaRPr lang="pl-PL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GRUDZIEŃ</a:t>
            </a:r>
            <a:endParaRPr lang="pl-PL" sz="4400" dirty="0"/>
          </a:p>
        </p:txBody>
      </p:sp>
      <p:pic>
        <p:nvPicPr>
          <p:cNvPr id="4098" name="Picture 2" descr="C:\Users\Biblioteka\Desktop\Prezentacja\Woskowijki\Woskowijki - plak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92696"/>
            <a:ext cx="3240360" cy="4608512"/>
          </a:xfrm>
          <a:prstGeom prst="rect">
            <a:avLst/>
          </a:prstGeom>
          <a:noFill/>
        </p:spPr>
      </p:pic>
      <p:pic>
        <p:nvPicPr>
          <p:cNvPr id="4100" name="Picture 4" descr="C:\Users\Biblioteka\Desktop\Prezentacja\Woskowijki\Woskowijk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924944"/>
            <a:ext cx="1781944" cy="2375925"/>
          </a:xfrm>
          <a:prstGeom prst="rect">
            <a:avLst/>
          </a:prstGeom>
          <a:noFill/>
        </p:spPr>
      </p:pic>
      <p:pic>
        <p:nvPicPr>
          <p:cNvPr id="4101" name="Picture 5" descr="C:\Users\Biblioteka\Desktop\Prezentacja\Woskowijki\Woskowijki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924944"/>
            <a:ext cx="3192016" cy="23940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427984" y="1484784"/>
            <a:ext cx="4258816" cy="1108720"/>
          </a:xfrm>
        </p:spPr>
        <p:txBody>
          <a:bodyPr/>
          <a:lstStyle/>
          <a:p>
            <a:pPr algn="r">
              <a:buNone/>
            </a:pPr>
            <a:r>
              <a:rPr lang="pl-PL" dirty="0" smtClean="0">
                <a:solidFill>
                  <a:srgbClr val="C00000"/>
                </a:solidFill>
              </a:rPr>
              <a:t>  </a:t>
            </a:r>
            <a:r>
              <a:rPr lang="pl-P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Koncert mikołajkowy</a:t>
            </a:r>
          </a:p>
          <a:p>
            <a:pPr algn="ctr">
              <a:buNone/>
            </a:pPr>
            <a:endParaRPr lang="pl-PL" sz="2000" dirty="0">
              <a:solidFill>
                <a:srgbClr val="C00000"/>
              </a:solidFill>
            </a:endParaRPr>
          </a:p>
          <a:p>
            <a:pPr algn="ctr">
              <a:buNone/>
            </a:pPr>
            <a:endParaRPr lang="pl-PL" sz="2000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pl-PL" sz="2000" dirty="0">
              <a:solidFill>
                <a:srgbClr val="C00000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GRUDZIEŃ</a:t>
            </a:r>
            <a:endParaRPr lang="pl-PL" sz="4400" dirty="0"/>
          </a:p>
        </p:txBody>
      </p:sp>
      <p:pic>
        <p:nvPicPr>
          <p:cNvPr id="3075" name="Picture 3" descr="C:\Users\Biblioteka\Desktop\Prezentacja\Koncert mikołajkow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408116">
            <a:off x="1619672" y="964244"/>
            <a:ext cx="3312368" cy="47889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411760" y="1340769"/>
            <a:ext cx="6336704" cy="1080120"/>
          </a:xfrm>
        </p:spPr>
        <p:txBody>
          <a:bodyPr/>
          <a:lstStyle/>
          <a:p>
            <a:pPr algn="r">
              <a:buNone/>
            </a:pPr>
            <a:r>
              <a:rPr lang="pl-P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Bursztynowe Klucze 2020</a:t>
            </a:r>
            <a:r>
              <a:rPr lang="pl-P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algn="r">
              <a:buNone/>
            </a:pPr>
            <a:r>
              <a:rPr lang="pl-P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XII </a:t>
            </a:r>
            <a:r>
              <a:rPr lang="pl-PL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Gala </a:t>
            </a:r>
            <a:r>
              <a:rPr lang="pl-P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Finałowa 07 lutego 2020 r.</a:t>
            </a:r>
            <a:endParaRPr lang="pl-PL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pl-PL" dirty="0" smtClean="0">
                <a:solidFill>
                  <a:srgbClr val="C00000"/>
                </a:solidFill>
              </a:rPr>
              <a:t>  </a:t>
            </a:r>
          </a:p>
          <a:p>
            <a:pPr algn="ctr">
              <a:buNone/>
            </a:pPr>
            <a:endParaRPr lang="pl-PL" dirty="0">
              <a:solidFill>
                <a:srgbClr val="C00000"/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pl-PL" dirty="0">
              <a:solidFill>
                <a:srgbClr val="C00000"/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l-PL" sz="4400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GRUDZIEŃ</a:t>
            </a:r>
            <a:endParaRPr lang="pl-PL" sz="4400" b="1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>
          <a:xfrm>
            <a:off x="609600" y="2780928"/>
            <a:ext cx="6842720" cy="34976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755576" y="3284984"/>
            <a:ext cx="4114800" cy="2913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3" name="Picture 5" descr="C:\Users\Biblioteka\Desktop\Bursztynowe Klucze 2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780928"/>
            <a:ext cx="4347483" cy="3312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354</TotalTime>
  <Words>141</Words>
  <Application>Microsoft Office PowerPoint</Application>
  <PresentationFormat>Pokaz na ekranie (4:3)</PresentationFormat>
  <Paragraphs>77</Paragraphs>
  <Slides>26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26</vt:i4>
      </vt:variant>
    </vt:vector>
  </HeadingPairs>
  <TitlesOfParts>
    <vt:vector size="27" baseType="lpstr">
      <vt:lpstr>Hol</vt:lpstr>
      <vt:lpstr>          DZIAŁALNOŚĆ  MIEJSKIEJ BIBLIOTEKI PUBLICZNEJ im. Stefana Żeromskiego  w Helu   w roku 2019</vt:lpstr>
      <vt:lpstr>LUTY</vt:lpstr>
      <vt:lpstr>LUTY</vt:lpstr>
      <vt:lpstr>LUTY</vt:lpstr>
      <vt:lpstr>LUTY</vt:lpstr>
      <vt:lpstr>MARZEC</vt:lpstr>
      <vt:lpstr>KWIECIEŃ</vt:lpstr>
      <vt:lpstr>KWIECIEŃ</vt:lpstr>
      <vt:lpstr>MAJ</vt:lpstr>
      <vt:lpstr>MAJ</vt:lpstr>
      <vt:lpstr> CZERWIEC</vt:lpstr>
      <vt:lpstr>CZERWIEC</vt:lpstr>
      <vt:lpstr>LIPIEC</vt:lpstr>
      <vt:lpstr>SIERPIEŃ</vt:lpstr>
      <vt:lpstr>WRZESIEŃ</vt:lpstr>
      <vt:lpstr>WRZESIEŃ</vt:lpstr>
      <vt:lpstr>WRZESIEŃ</vt:lpstr>
      <vt:lpstr>WRZESIEŃ</vt:lpstr>
      <vt:lpstr>PAŹDZIERNIK</vt:lpstr>
      <vt:lpstr>PAŹDZIERNIK</vt:lpstr>
      <vt:lpstr>PAŹDZIERNIK</vt:lpstr>
      <vt:lpstr>LISTOPAD</vt:lpstr>
      <vt:lpstr>LISTOPAD</vt:lpstr>
      <vt:lpstr>GRUDZIEŃ</vt:lpstr>
      <vt:lpstr>GRUDZIEŃ</vt:lpstr>
      <vt:lpstr>GRUDZIEŃ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DZIAŁALNOŚĆ  MIEJSKIEJ BIBLIOTEKI PUBLICZNEJ im. Stefana Żeromskiego  w Helu   w roku 2019</dc:title>
  <dc:creator>Biblioteka</dc:creator>
  <cp:lastModifiedBy>Biblioteka</cp:lastModifiedBy>
  <cp:revision>33</cp:revision>
  <dcterms:created xsi:type="dcterms:W3CDTF">2020-01-15T13:34:24Z</dcterms:created>
  <dcterms:modified xsi:type="dcterms:W3CDTF">2020-01-24T14:03:56Z</dcterms:modified>
</cp:coreProperties>
</file>